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900" r:id="rId1"/>
  </p:sldMasterIdLst>
  <p:notesMasterIdLst>
    <p:notesMasterId r:id="rId9"/>
  </p:notesMasterIdLst>
  <p:sldIdLst>
    <p:sldId id="337" r:id="rId2"/>
    <p:sldId id="370" r:id="rId3"/>
    <p:sldId id="374" r:id="rId4"/>
    <p:sldId id="375" r:id="rId5"/>
    <p:sldId id="378" r:id="rId6"/>
    <p:sldId id="377" r:id="rId7"/>
    <p:sldId id="348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AA371-8132-43DF-89F0-EB491575FB44}">
          <p14:sldIdLst>
            <p14:sldId id="337"/>
          </p14:sldIdLst>
        </p14:section>
        <p14:section name="Untitled Section" id="{ECECBFDE-1C7F-494E-8894-23AC5146AF01}">
          <p14:sldIdLst>
            <p14:sldId id="370"/>
            <p14:sldId id="374"/>
            <p14:sldId id="375"/>
            <p14:sldId id="378"/>
            <p14:sldId id="377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7" autoAdjust="0"/>
    <p:restoredTop sz="89942" autoAdjust="0"/>
  </p:normalViewPr>
  <p:slideViewPr>
    <p:cSldViewPr snapToGrid="0">
      <p:cViewPr>
        <p:scale>
          <a:sx n="47" d="100"/>
          <a:sy n="47" d="100"/>
        </p:scale>
        <p:origin x="332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9EB99A-5C6C-4A83-AC54-844A3248BDE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C381D7-3B13-4034-B734-D087811E7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9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81D7-3B13-4034-B734-D087811E7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81D7-3B13-4034-B734-D087811E7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4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956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1055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148920"/>
            <a:ext cx="10437812" cy="1368198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4892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00" y="295122"/>
            <a:ext cx="9613861" cy="108093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9" y="1770191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956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1055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148920"/>
            <a:ext cx="10437812" cy="1368198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4892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00" y="295122"/>
            <a:ext cx="9613861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9" y="1770191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6645" y="2883606"/>
            <a:ext cx="5958709" cy="1090788"/>
          </a:xfrm>
        </p:spPr>
        <p:txBody>
          <a:bodyPr anchor="ctr">
            <a:noAutofit/>
          </a:bodyPr>
          <a:lstStyle>
            <a:lvl1pPr algn="ctr">
              <a:defRPr sz="8000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17A0E0-528E-4619-8B66-80A2125E748F}"/>
              </a:ext>
            </a:extLst>
          </p:cNvPr>
          <p:cNvSpPr/>
          <p:nvPr userDrawn="1"/>
        </p:nvSpPr>
        <p:spPr>
          <a:xfrm>
            <a:off x="0" y="6032634"/>
            <a:ext cx="12188823" cy="87465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D165E-9465-4327-B2C2-AF479087C5F6}"/>
              </a:ext>
            </a:extLst>
          </p:cNvPr>
          <p:cNvSpPr/>
          <p:nvPr userDrawn="1"/>
        </p:nvSpPr>
        <p:spPr>
          <a:xfrm>
            <a:off x="-3177" y="6177515"/>
            <a:ext cx="12192000" cy="53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3A37B-EABD-4509-AEC7-32726A9699C4}"/>
              </a:ext>
            </a:extLst>
          </p:cNvPr>
          <p:cNvSpPr/>
          <p:nvPr userDrawn="1"/>
        </p:nvSpPr>
        <p:spPr bwMode="ltGray">
          <a:xfrm>
            <a:off x="0" y="6326371"/>
            <a:ext cx="12192000" cy="564345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2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9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9549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10543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148909"/>
            <a:ext cx="10437812" cy="136819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148909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92537"/>
            <a:ext cx="9613861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0248" y="28433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2913DF-716E-438F-82EF-467CE213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99" y="1770191"/>
            <a:ext cx="9613861" cy="35993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0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956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1055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148920"/>
            <a:ext cx="10437812" cy="1368198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4892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00" y="295122"/>
            <a:ext cx="9613861" cy="108093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9" y="1770191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956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1055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148920"/>
            <a:ext cx="10437812" cy="1368198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585827" y="148920"/>
            <a:ext cx="1602997" cy="1368198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00" y="295122"/>
            <a:ext cx="9613861" cy="108093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9" y="1770191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ltGray">
          <a:xfrm>
            <a:off x="0" y="5431074"/>
            <a:ext cx="12192000" cy="1426926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7457" y="5364179"/>
            <a:ext cx="12252960" cy="87465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8" y="443247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57CE49-A045-461D-9ECD-19935FEF09ED}"/>
              </a:ext>
            </a:extLst>
          </p:cNvPr>
          <p:cNvSpPr txBox="1">
            <a:spLocks/>
          </p:cNvSpPr>
          <p:nvPr userDrawn="1"/>
        </p:nvSpPr>
        <p:spPr>
          <a:xfrm>
            <a:off x="311398" y="5394594"/>
            <a:ext cx="9613861" cy="146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B84EDB-95B2-45CC-B507-2F55CD31B8EA}"/>
              </a:ext>
            </a:extLst>
          </p:cNvPr>
          <p:cNvSpPr txBox="1">
            <a:spLocks/>
          </p:cNvSpPr>
          <p:nvPr userDrawn="1"/>
        </p:nvSpPr>
        <p:spPr>
          <a:xfrm>
            <a:off x="311398" y="4715124"/>
            <a:ext cx="9613861" cy="679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ltGray">
          <a:xfrm>
            <a:off x="0" y="5431074"/>
            <a:ext cx="12192000" cy="1426926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77" y="5352150"/>
            <a:ext cx="12188823" cy="87465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8" y="443247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57CE49-A045-461D-9ECD-19935FEF09ED}"/>
              </a:ext>
            </a:extLst>
          </p:cNvPr>
          <p:cNvSpPr txBox="1">
            <a:spLocks/>
          </p:cNvSpPr>
          <p:nvPr userDrawn="1"/>
        </p:nvSpPr>
        <p:spPr>
          <a:xfrm>
            <a:off x="311398" y="5394594"/>
            <a:ext cx="9613861" cy="146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B84EDB-95B2-45CC-B507-2F55CD31B8EA}"/>
              </a:ext>
            </a:extLst>
          </p:cNvPr>
          <p:cNvSpPr txBox="1">
            <a:spLocks/>
          </p:cNvSpPr>
          <p:nvPr userDrawn="1"/>
        </p:nvSpPr>
        <p:spPr>
          <a:xfrm>
            <a:off x="311398" y="4715124"/>
            <a:ext cx="9613861" cy="679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60A8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36784-505A-420F-AE3E-46E45F51B67E}"/>
              </a:ext>
            </a:extLst>
          </p:cNvPr>
          <p:cNvSpPr/>
          <p:nvPr userDrawn="1"/>
        </p:nvSpPr>
        <p:spPr>
          <a:xfrm>
            <a:off x="0" y="5497031"/>
            <a:ext cx="12192000" cy="53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ltGray">
          <a:xfrm>
            <a:off x="0" y="5431074"/>
            <a:ext cx="12192000" cy="1426926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77" y="5352150"/>
            <a:ext cx="12188823" cy="87465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98" y="443247"/>
            <a:ext cx="9613861" cy="3599316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>
                <a:solidFill>
                  <a:srgbClr val="292929"/>
                </a:solidFill>
              </a:defRPr>
            </a:lvl2pPr>
            <a:lvl3pP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292929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0248" y="295122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57CE49-A045-461D-9ECD-19935FEF09ED}"/>
              </a:ext>
            </a:extLst>
          </p:cNvPr>
          <p:cNvSpPr txBox="1">
            <a:spLocks/>
          </p:cNvSpPr>
          <p:nvPr userDrawn="1"/>
        </p:nvSpPr>
        <p:spPr>
          <a:xfrm>
            <a:off x="311398" y="5394594"/>
            <a:ext cx="9613861" cy="146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B84EDB-95B2-45CC-B507-2F55CD31B8EA}"/>
              </a:ext>
            </a:extLst>
          </p:cNvPr>
          <p:cNvSpPr txBox="1">
            <a:spLocks/>
          </p:cNvSpPr>
          <p:nvPr userDrawn="1"/>
        </p:nvSpPr>
        <p:spPr>
          <a:xfrm>
            <a:off x="311398" y="4715124"/>
            <a:ext cx="9613861" cy="679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60A8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36784-505A-420F-AE3E-46E45F51B67E}"/>
              </a:ext>
            </a:extLst>
          </p:cNvPr>
          <p:cNvSpPr/>
          <p:nvPr userDrawn="1"/>
        </p:nvSpPr>
        <p:spPr>
          <a:xfrm>
            <a:off x="0" y="5497031"/>
            <a:ext cx="12192000" cy="53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ltGray">
          <a:xfrm>
            <a:off x="-1" y="0"/>
            <a:ext cx="4284921" cy="6858000"/>
          </a:xfrm>
          <a:prstGeom prst="rect">
            <a:avLst/>
          </a:pr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 rot="5400000">
            <a:off x="878388" y="3385268"/>
            <a:ext cx="6857999" cy="87465"/>
          </a:xfrm>
          <a:prstGeom prst="rect">
            <a:avLst/>
          </a:prstGeom>
          <a:solidFill>
            <a:srgbClr val="202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94" y="2504899"/>
            <a:ext cx="3836778" cy="35993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554206-1146-4CF1-80B7-D7AB08BA7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600" y="418329"/>
            <a:ext cx="3812772" cy="1876815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802DBE-64AD-4E58-BD53-43FD177C33FC}"/>
              </a:ext>
            </a:extLst>
          </p:cNvPr>
          <p:cNvSpPr/>
          <p:nvPr userDrawn="1"/>
        </p:nvSpPr>
        <p:spPr>
          <a:xfrm rot="5400000">
            <a:off x="978355" y="3406140"/>
            <a:ext cx="68580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rgbClr val="0070C0"/>
            </a:gs>
            <a:gs pos="100000">
              <a:srgbClr val="0070C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05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</p:sldLayoutIdLst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49B5-2EEA-4C93-ACAE-DA912676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0" y="2795658"/>
            <a:ext cx="6981603" cy="1853499"/>
          </a:xfrm>
        </p:spPr>
        <p:txBody>
          <a:bodyPr/>
          <a:lstStyle/>
          <a:p>
            <a:pPr algn="l"/>
            <a:r>
              <a:rPr lang="en-US" sz="5400" dirty="0"/>
              <a:t>Legislative Reception</a:t>
            </a:r>
            <a:br>
              <a:rPr lang="en-US" sz="5400" dirty="0"/>
            </a:br>
            <a:r>
              <a:rPr lang="en-US" sz="5400" dirty="0"/>
              <a:t>January 29,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ECDB1-8489-49B1-917B-A8A4D810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756" y="750948"/>
            <a:ext cx="5669279" cy="47692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0664F2-BAF2-480B-A8DB-FACA239EC680}"/>
              </a:ext>
            </a:extLst>
          </p:cNvPr>
          <p:cNvSpPr txBox="1">
            <a:spLocks/>
          </p:cNvSpPr>
          <p:nvPr/>
        </p:nvSpPr>
        <p:spPr>
          <a:xfrm>
            <a:off x="4427620" y="1282094"/>
            <a:ext cx="6981603" cy="1853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dirty="0">
                <a:latin typeface="Kunstler Script" panose="030304020206070D0D06" pitchFamily="66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5066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00"/>
            </a:gs>
            <a:gs pos="100000">
              <a:srgbClr val="00000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C35C08-76E3-42C4-A3CE-A61BF03A63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661" y="139700"/>
            <a:ext cx="5130800" cy="28371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IKC is sending updates from a new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email</a:t>
            </a:r>
            <a:r>
              <a:rPr lang="en-US" sz="3600" dirty="0"/>
              <a:t> address!</a:t>
            </a:r>
          </a:p>
          <a:p>
            <a:pPr marL="0" indent="0" algn="ctr">
              <a:buNone/>
            </a:pPr>
            <a:r>
              <a:rPr lang="en-US" sz="3600" dirty="0"/>
              <a:t>Be sure to whitelist 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681A5-0301-4A9B-8592-D425196E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523" y="0"/>
            <a:ext cx="5868955" cy="6858000"/>
          </a:xfrm>
          <a:prstGeom prst="rect">
            <a:avLst/>
          </a:prstGeom>
        </p:spPr>
      </p:pic>
      <p:pic>
        <p:nvPicPr>
          <p:cNvPr id="3074" name="Picture 2" descr="Image result for mail icon">
            <a:extLst>
              <a:ext uri="{FF2B5EF4-FFF2-40B4-BE49-F238E27FC236}">
                <a16:creationId xmlns:a16="http://schemas.microsoft.com/office/drawing/2014/main" id="{9C5718F4-B20A-4B5C-91B5-E4F3E15F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89" y="2976880"/>
            <a:ext cx="2313603" cy="23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F46349-80C9-4BC5-9FEF-9D600926A026}"/>
              </a:ext>
            </a:extLst>
          </p:cNvPr>
          <p:cNvSpPr txBox="1">
            <a:spLocks/>
          </p:cNvSpPr>
          <p:nvPr/>
        </p:nvSpPr>
        <p:spPr>
          <a:xfrm>
            <a:off x="863521" y="5534323"/>
            <a:ext cx="3621338" cy="132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immkscoalition@gmail.com</a:t>
            </a:r>
          </a:p>
        </p:txBody>
      </p:sp>
    </p:spTree>
    <p:extLst>
      <p:ext uri="{BB962C8B-B14F-4D97-AF65-F5344CB8AC3E}">
        <p14:creationId xmlns:p14="http://schemas.microsoft.com/office/powerpoint/2010/main" val="34579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88782-C96B-4B2E-BACA-C14BA7C94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AF8D88-728A-4FCA-87AB-4DD7402E5D41}"/>
              </a:ext>
            </a:extLst>
          </p:cNvPr>
          <p:cNvSpPr txBox="1">
            <a:spLocks/>
          </p:cNvSpPr>
          <p:nvPr/>
        </p:nvSpPr>
        <p:spPr>
          <a:xfrm>
            <a:off x="262646" y="491246"/>
            <a:ext cx="12192000" cy="161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3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FD6219-9C03-4468-A53C-9E5D0020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92" y="641260"/>
            <a:ext cx="10642675" cy="686466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r>
              <a:rPr lang="en-US" sz="4000" b="1" dirty="0">
                <a:solidFill>
                  <a:srgbClr val="002060"/>
                </a:solidFill>
              </a:rPr>
              <a:t>Thanks for exhibiting for IKC at a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fall conference!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724C5-82B1-4B2C-A591-9FAE043F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2615148"/>
            <a:ext cx="9613861" cy="30733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Robin Simmons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Dan Leong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Mary Beth Warren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Carlie </a:t>
            </a:r>
            <a:r>
              <a:rPr lang="en-US" sz="2800" b="1" dirty="0" err="1">
                <a:solidFill>
                  <a:srgbClr val="002060"/>
                </a:solidFill>
              </a:rPr>
              <a:t>Houchen</a:t>
            </a:r>
            <a:endParaRPr lang="en-US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Dean Benton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Cindy Olson-Burgess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Trish Long</a:t>
            </a: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983DCD-850E-4D41-BC7F-9FC91D856A16}"/>
              </a:ext>
            </a:extLst>
          </p:cNvPr>
          <p:cNvSpPr/>
          <p:nvPr/>
        </p:nvSpPr>
        <p:spPr>
          <a:xfrm>
            <a:off x="1518489" y="3624549"/>
            <a:ext cx="9309253" cy="3233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FA4B4-9538-42D5-AB2B-A124DDCC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840" y="4098274"/>
            <a:ext cx="8473440" cy="220147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Over the past month, IKC’s Facebook reached over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3,200</a:t>
            </a:r>
            <a:r>
              <a:rPr lang="en-US" sz="4000" dirty="0">
                <a:solidFill>
                  <a:srgbClr val="000000"/>
                </a:solidFill>
              </a:rPr>
              <a:t> people!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C5C97-E861-45A8-9FBB-EDE5BED6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37"/>
          <a:stretch/>
        </p:blipFill>
        <p:spPr>
          <a:xfrm>
            <a:off x="1518489" y="0"/>
            <a:ext cx="9309253" cy="39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65A11-9766-48E8-981D-B9AFD84A965D}"/>
              </a:ext>
            </a:extLst>
          </p:cNvPr>
          <p:cNvSpPr/>
          <p:nvPr/>
        </p:nvSpPr>
        <p:spPr>
          <a:xfrm>
            <a:off x="0" y="0"/>
            <a:ext cx="12192000" cy="32591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007C1-B318-4D27-8745-E90A9EAF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204" y="1052795"/>
            <a:ext cx="7267266" cy="1080938"/>
          </a:xfrm>
        </p:spPr>
        <p:txBody>
          <a:bodyPr>
            <a:noAutofit/>
          </a:bodyPr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Check out the </a:t>
            </a:r>
            <a:r>
              <a:rPr lang="en-US" sz="4800" b="1" dirty="0">
                <a:solidFill>
                  <a:srgbClr val="002060"/>
                </a:solidFill>
              </a:rPr>
              <a:t>#</a:t>
            </a:r>
            <a:r>
              <a:rPr lang="en-US" sz="4800" b="1" dirty="0" err="1">
                <a:solidFill>
                  <a:srgbClr val="002060"/>
                </a:solidFill>
              </a:rPr>
              <a:t>KansasFightsFlu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toolkit on the IKC website!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48AB2A-C0AF-4A92-88CC-4F0B707E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" y="418321"/>
            <a:ext cx="4085647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C7E216-C4C1-4FC9-A044-F296D245DD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11" y="3251991"/>
            <a:ext cx="4942599" cy="37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65D711-3902-452F-A23A-08381A39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62" y="3259136"/>
            <a:ext cx="4312660" cy="36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D506435-3B68-4A0E-9E5E-D908CF23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60" y="3259136"/>
            <a:ext cx="4820672" cy="36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8D314-CCFF-4C03-885B-90AA51D1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03"/>
            <a:ext cx="12192000" cy="5884021"/>
          </a:xfrm>
          <a:prstGeom prst="rect">
            <a:avLst/>
          </a:prstGeom>
        </p:spPr>
      </p:pic>
      <p:pic>
        <p:nvPicPr>
          <p:cNvPr id="4098" name="Picture 2" descr="Image result for twitter logo circles">
            <a:extLst>
              <a:ext uri="{FF2B5EF4-FFF2-40B4-BE49-F238E27FC236}">
                <a16:creationId xmlns:a16="http://schemas.microsoft.com/office/drawing/2014/main" id="{67149660-0975-42CC-BB34-4A8F99CD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7" y="4999821"/>
            <a:ext cx="1725976" cy="17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39B265-788A-42F4-A4C9-034A4225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16224"/>
            <a:ext cx="12192000" cy="841776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200" b="1" dirty="0">
                <a:solidFill>
                  <a:srgbClr val="00ACED"/>
                </a:solidFill>
              </a:rPr>
              <a:t>Follow IKC on Twitter </a:t>
            </a:r>
            <a:r>
              <a:rPr lang="en-US" sz="3200" b="1" dirty="0">
                <a:solidFill>
                  <a:srgbClr val="002060"/>
                </a:solidFill>
              </a:rPr>
              <a:t>@ImmKSCoalition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3788-AF35-4851-9053-017892A1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3" y="690350"/>
            <a:ext cx="4120308" cy="54773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Keep sharing the </a:t>
            </a:r>
            <a:br>
              <a:rPr lang="en-US" sz="3200" dirty="0"/>
            </a:br>
            <a:r>
              <a:rPr lang="en-US" sz="3200" dirty="0"/>
              <a:t>HPV Vaccine Videos!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www.immunizekansascoalition.org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B64EE-D19F-470B-B190-3D691DBC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46" y="438758"/>
            <a:ext cx="7134080" cy="59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Custom 17">
      <a:dk1>
        <a:srgbClr val="4090CE"/>
      </a:dk1>
      <a:lt1>
        <a:sysClr val="window" lastClr="FFFFFF"/>
      </a:lt1>
      <a:dk2>
        <a:srgbClr val="9D360E"/>
      </a:dk2>
      <a:lt2>
        <a:srgbClr val="E7E6E6"/>
      </a:lt2>
      <a:accent1>
        <a:srgbClr val="F6BC1A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105</Words>
  <Application>Microsoft Office PowerPoint</Application>
  <PresentationFormat>Widescreen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Kunstler Script</vt:lpstr>
      <vt:lpstr>Trebuchet MS</vt:lpstr>
      <vt:lpstr>Berlin</vt:lpstr>
      <vt:lpstr>Legislative Reception January 29, 2020</vt:lpstr>
      <vt:lpstr>PowerPoint Presentation</vt:lpstr>
      <vt:lpstr> Thanks for exhibiting for IKC at a  fall conference!</vt:lpstr>
      <vt:lpstr>Over the past month, IKC’s Facebook reached over  3,200 people!</vt:lpstr>
      <vt:lpstr>Check out the #KansasFightsFlu toolkit on the IKC website!</vt:lpstr>
      <vt:lpstr>Follow IKC on Twitter @ImmKSCoalition</vt:lpstr>
      <vt:lpstr>Keep sharing the  HPV Vaccine Videos!  www.immunizekansascoalition.org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Immunize Kansas Coalition Legislative Event</dc:title>
  <dc:creator>Melanie McCarty</dc:creator>
  <cp:lastModifiedBy>Emily Bailey (Local)</cp:lastModifiedBy>
  <cp:revision>152</cp:revision>
  <dcterms:created xsi:type="dcterms:W3CDTF">2017-01-17T16:56:19Z</dcterms:created>
  <dcterms:modified xsi:type="dcterms:W3CDTF">2019-11-08T14:51:53Z</dcterms:modified>
</cp:coreProperties>
</file>